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6858000" cy="9144000"/>
  <p:defaultTextStyle/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7"/>
  </p:normalViewPr>
  <p:slideViewPr>
    <p:cSldViewPr snapToGrid="0" showGuides="1">
      <p:cViewPr varScale="1">
        <p:scale>
          <a:sx n="139" d="100"/>
          <a:sy n="139" d="100"/>
        </p:scale>
        <p:origin x="84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136" y="80645"/>
            <a:ext cx="8229600" cy="54871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252A03B-2D42-4DAE-8460-CF96145A8DF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15136" y="1005080"/>
            <a:ext cx="8229600" cy="3569013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Master text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B14CF1-AB9B-4870-9E5C-AD8F31C7FF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322" y="627419"/>
            <a:ext cx="8229600" cy="2397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Master text style</a:t>
            </a:r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E39551A5-770E-3978-ED85-9963EA081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174" y="4811867"/>
            <a:ext cx="8229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7787252" cy="1234730"/>
          </a:xfrm>
        </p:spPr>
        <p:txBody>
          <a:bodyPr anchor="b">
            <a:norm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style (only changes made to the parent slide will be reflected in the app)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66162" y="3729038"/>
            <a:ext cx="2938463" cy="385762"/>
          </a:xfrm>
        </p:spPr>
        <p:txBody>
          <a:bodyPr>
            <a:normAutofit/>
          </a:bodyPr>
          <a:lstStyle>
            <a:lvl1pPr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slide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E984EA-3574-957B-CBB9-81D1F0C188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6493" y="4811867"/>
            <a:ext cx="783929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Master text style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 hasCustomPrompt="1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158633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 style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Master text style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CDF05C82-1244-9CA3-984A-2EEF32F796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6826" y="4811867"/>
            <a:ext cx="810658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136" y="80645"/>
            <a:ext cx="8229600" cy="581143"/>
          </a:xfrm>
        </p:spPr>
        <p:txBody>
          <a:bodyPr/>
          <a:lstStyle/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2570" y="666350"/>
            <a:ext cx="5332506" cy="249144"/>
          </a:xfrm>
        </p:spPr>
        <p:txBody>
          <a:bodyPr/>
          <a:lstStyle/>
          <a:p>
            <a:pPr lvl="0"/>
            <a:r>
              <a:rPr lang="en-US" dirty="0"/>
              <a:t>Master text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9FE2B938-E785-E802-7A9A-5AD4FEF60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2927" y="4811867"/>
            <a:ext cx="8193847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24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270516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570" y="666350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7FE218-D8C1-4598-C115-912209DA1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173" y="4811866"/>
            <a:ext cx="82295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71" r:id="rId3"/>
    <p:sldLayoutId id="2147483675" r:id="rId4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18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Enkät om SPF Seniorernas arbete med att motverka ofrivillig ensamhet och isolering bland äldre personer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den 17 augusti 2022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F5: Vi samarbetar med annan seniorförening, kommunen, studieförbund eller ideell förening.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462   Hoppade över: 50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2110550"/>
            <a:ext cx="7543800" cy="1422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F6: Vi har arrangerat telefonrundringning, erbjudit fika vän eller samtalsgrupp.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462   Hoppade över: 50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107250"/>
            <a:ext cx="7543800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F6: Vi har arrangerat telefonrundringning, erbjudit fika vän eller samtalsgrupp.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462   Hoppade över: 50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2110550"/>
            <a:ext cx="7543800" cy="1422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F9: Vad behöver ni för att komma i gång eller vidare med arbetet mot ofrivillig ensamhet? (Flera svar möjliga)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447   Hoppade över: 65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700" y="1000000"/>
            <a:ext cx="25146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F9: Vad behöver ni för att komma i gång eller vidare med arbetet mot ofrivillig ensamhet? (Flera svar möjliga)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447   Hoppade över: 65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F10: Vad är det största hindret att komma i gång eller vidare? (Flera svar möjliga)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442   Hoppade över: 70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F10: Vad är det största hindret att komma i gång eller vidare? (Flera svar möjliga)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442   Hoppade över: 70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126300"/>
            <a:ext cx="7543800" cy="33909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F11: Vi vill också ställa några frågor kring våra medlemmars ensamhet under pandemin.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429   Hoppade över: 83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F11: Vi vill också ställa några frågor kring våra medlemmars ensamhet under pandemin.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429   Hoppade över: 83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240600"/>
            <a:ext cx="7543800" cy="31623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F12: Vilka aktiviteter och gemenskap har er förening erbjudit under pandemin? (Flera svar möjliga)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429   Hoppade över: 83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Skapad: den 28 april 2022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512</a:t>
            </a:r>
            <a:endParaRPr dirty="0"/>
          </a:p>
        </p:txBody>
      </p:sp>
      <p:sp>
        <p:nvSpPr>
          <p:cNvPr id="4" name="Text Placa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GB" dirty="0"/>
              <a:t>Totalt antal svar</a:t>
            </a:r>
            <a:endParaRPr dirty="0"/>
          </a:p>
        </p:txBody>
      </p:sp>
      <p:sp>
        <p:nvSpPr>
          <p:cNvPr id="5" name="Text Placa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GB" dirty="0"/>
              <a:t>Fullständiga svar: 512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F12: Vilka aktiviteter och gemenskap har er förening erbjudit under pandemin? (Flera svar möjliga)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429   Hoppade över: 83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126300"/>
            <a:ext cx="7543800" cy="33909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F2: Är du med i styrelsen?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512   Hoppade över: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107250"/>
            <a:ext cx="7543800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F2: Är du med i styrelsen?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512   Hoppade över: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2110550"/>
            <a:ext cx="7543800" cy="1422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F3: Hur många ambassadörer inom Inte ensam projektet har ni utbildade i din förening?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512   Hoppade över: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F3: Hur många ambassadörer inom Inte ensam projektet har ni utbildade i din förening?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512   Hoppade över: 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913700"/>
            <a:ext cx="7543800" cy="18161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F4: Vad av nedanstående gör er förening för att motverka ofrivillig ensamhet och isolering av äldre? (flera svar möjliga)?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462   Hoppade över: 50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6050" y="1000000"/>
            <a:ext cx="37719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F4: Vad av nedanstående gör er förening för att motverka ofrivillig ensamhet och isolering av äldre? (flera svar möjliga)?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462   Hoppade över: 50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F5: Vi samarbetar med annan seniorförening, kommunen, studieförbund eller ideell förening.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Svarade: 462   Hoppade över: 50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107250"/>
            <a:ext cx="7543800" cy="3429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ata slides">
  <a:themeElements>
    <a:clrScheme name="Custom 93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00BF6F"/>
      </a:accent1>
      <a:accent2>
        <a:srgbClr val="507CB6"/>
      </a:accent2>
      <a:accent3>
        <a:srgbClr val="F9BE00"/>
      </a:accent3>
      <a:accent4>
        <a:srgbClr val="6BC8CD"/>
      </a:accent4>
      <a:accent5>
        <a:srgbClr val="EA854B"/>
      </a:accent5>
      <a:accent6>
        <a:srgbClr val="7D5E8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459</Words>
  <Application>Microsoft Macintosh PowerPoint</Application>
  <PresentationFormat>Bildspel på skärmen (16:9)</PresentationFormat>
  <Paragraphs>42</Paragraphs>
  <Slides>20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2" baseType="lpstr">
      <vt:lpstr>Arial</vt:lpstr>
      <vt:lpstr>Data slides</vt:lpstr>
      <vt:lpstr>PowerPoint-presentation</vt:lpstr>
      <vt:lpstr>512</vt:lpstr>
      <vt:lpstr>F2: Är du med i styrelsen?</vt:lpstr>
      <vt:lpstr>F2: Är du med i styrelsen?</vt:lpstr>
      <vt:lpstr>F3: Hur många ambassadörer inom Inte ensam projektet har ni utbildade i din förening?</vt:lpstr>
      <vt:lpstr>F3: Hur många ambassadörer inom Inte ensam projektet har ni utbildade i din förening?</vt:lpstr>
      <vt:lpstr>F4: Vad av nedanstående gör er förening för att motverka ofrivillig ensamhet och isolering av äldre? (flera svar möjliga)?</vt:lpstr>
      <vt:lpstr>F4: Vad av nedanstående gör er förening för att motverka ofrivillig ensamhet och isolering av äldre? (flera svar möjliga)?</vt:lpstr>
      <vt:lpstr>F5: Vi samarbetar med annan seniorförening, kommunen, studieförbund eller ideell förening.</vt:lpstr>
      <vt:lpstr>F5: Vi samarbetar med annan seniorförening, kommunen, studieförbund eller ideell förening.</vt:lpstr>
      <vt:lpstr>F6: Vi har arrangerat telefonrundringning, erbjudit fika vän eller samtalsgrupp.</vt:lpstr>
      <vt:lpstr>F6: Vi har arrangerat telefonrundringning, erbjudit fika vän eller samtalsgrupp.</vt:lpstr>
      <vt:lpstr>F9: Vad behöver ni för att komma i gång eller vidare med arbetet mot ofrivillig ensamhet? (Flera svar möjliga)</vt:lpstr>
      <vt:lpstr>F9: Vad behöver ni för att komma i gång eller vidare med arbetet mot ofrivillig ensamhet? (Flera svar möjliga)</vt:lpstr>
      <vt:lpstr>F10: Vad är det största hindret att komma i gång eller vidare? (Flera svar möjliga)</vt:lpstr>
      <vt:lpstr>F10: Vad är det största hindret att komma i gång eller vidare? (Flera svar möjliga)</vt:lpstr>
      <vt:lpstr>F11: Vi vill också ställa några frågor kring våra medlemmars ensamhet under pandemin.</vt:lpstr>
      <vt:lpstr>F11: Vi vill också ställa några frågor kring våra medlemmars ensamhet under pandemin.</vt:lpstr>
      <vt:lpstr>F12: Vilka aktiviteter och gemenskap har er förening erbjudit under pandemin? (Flera svar möjliga)</vt:lpstr>
      <vt:lpstr>F12: Vilka aktiviteter och gemenskap har er förening erbjudit under pandemin? (Flera svar möjliga)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Marie Olofsson</dc:creator>
  <cp:lastModifiedBy>m-l.soderberg@bahnhof.se</cp:lastModifiedBy>
  <cp:revision>1</cp:revision>
  <dcterms:modified xsi:type="dcterms:W3CDTF">2022-08-19T08:52:23Z</dcterms:modified>
</cp:coreProperties>
</file>